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0339-6BE7-4A6A-B1D3-7158E105AEA1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A59A-3FE0-4CF1-99B7-5E3B1B04F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609600"/>
            <a:ext cx="7848600" cy="364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0" baseline="30000" dirty="0">
              <a:solidFill>
                <a:srgbClr val="FF0000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CUBE AND CUBE ROOT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aseline="30000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300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               CHAPTER-7</a:t>
            </a:r>
            <a:endParaRPr lang="en-US" sz="3600" baseline="30000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baseline="30000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DING CUBE ROOTS USING ESTIMATION&#10;•Step 3- Then take the other group that is 17.&#10;•Cube of 2=8 and cube of 3=27.&#10;•So, 17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&#10;S&#10;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31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6000" dirty="0" smtClean="0">
              <a:latin typeface="Arial Black" pitchFamily="34" charset="0"/>
            </a:endParaRPr>
          </a:p>
          <a:p>
            <a:pPr algn="ctr">
              <a:buNone/>
            </a:pPr>
            <a:endParaRPr lang="en-US" sz="6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6000" dirty="0" smtClean="0">
                <a:latin typeface="Arial Black" pitchFamily="34" charset="0"/>
              </a:rPr>
              <a:t>THANK YOU</a:t>
            </a:r>
            <a:endParaRPr lang="en-US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me more examples of cubes:&#10; 4 = 64&#10; 53 = 125&#10; 73 = 343&#10; 23 = 8&#10; 13 = 1&#10; 33 = 27&#10; 63 = 216&#10; 83 = 512&#10; 93 = 729&#10;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754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848600" cy="571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 ROOTS&#10;Taking the&#10;Cube root of a&#10;perfect cube&#10;will give you the&#10;dimension of&#10;one edge of&#10;the cube&#10;3 3&#10;3&#10;27= 3&#10;3&#10;3&#10;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23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Cube Root Symbol!!&#10;This is the special symbol that means ‘cube root’.&#10;It is the RADICAL symbol (used for square roots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BE ROOT: Just like square roots are the opposite of squaring a number,&#10;cube roots, are the opposite of cubing a number.&#10;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se are some of the PERFECT CUBES of whole numbers!&#10;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•Step 1- Form groups of three&#10;starting from the right most digit.&#10;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924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•Step 2- Take 576&#10;•The digit is 6 at one’s place.&#10;•We will now take 6 as required cube’s&#10;one place.&#10;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153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shriman</dc:creator>
  <cp:lastModifiedBy>shriman</cp:lastModifiedBy>
  <cp:revision>4</cp:revision>
  <dcterms:created xsi:type="dcterms:W3CDTF">2020-07-06T14:01:24Z</dcterms:created>
  <dcterms:modified xsi:type="dcterms:W3CDTF">2020-07-30T13:55:08Z</dcterms:modified>
</cp:coreProperties>
</file>